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98" r:id="rId4"/>
    <p:sldId id="260" r:id="rId5"/>
    <p:sldId id="281" r:id="rId6"/>
    <p:sldId id="303" r:id="rId7"/>
    <p:sldId id="301" r:id="rId8"/>
    <p:sldId id="291" r:id="rId9"/>
    <p:sldId id="309" r:id="rId10"/>
    <p:sldId id="264" r:id="rId11"/>
    <p:sldId id="304" r:id="rId12"/>
    <p:sldId id="293" r:id="rId13"/>
    <p:sldId id="282" r:id="rId14"/>
    <p:sldId id="261" r:id="rId15"/>
    <p:sldId id="272" r:id="rId16"/>
    <p:sldId id="297" r:id="rId17"/>
    <p:sldId id="267" r:id="rId18"/>
    <p:sldId id="305" r:id="rId19"/>
    <p:sldId id="295" r:id="rId20"/>
    <p:sldId id="270" r:id="rId21"/>
    <p:sldId id="306" r:id="rId22"/>
    <p:sldId id="307" r:id="rId23"/>
    <p:sldId id="310" r:id="rId24"/>
    <p:sldId id="311" r:id="rId25"/>
    <p:sldId id="312" r:id="rId26"/>
    <p:sldId id="263" r:id="rId27"/>
    <p:sldId id="308" r:id="rId28"/>
    <p:sldId id="265" r:id="rId29"/>
    <p:sldId id="283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66FF"/>
    <a:srgbClr val="3399FF"/>
    <a:srgbClr val="D0DCC2"/>
    <a:srgbClr val="FFB800"/>
    <a:srgbClr val="6600FF"/>
    <a:srgbClr val="66FF99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94563" autoAdjust="0"/>
  </p:normalViewPr>
  <p:slideViewPr>
    <p:cSldViewPr>
      <p:cViewPr varScale="1">
        <p:scale>
          <a:sx n="47" d="100"/>
          <a:sy n="47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E025A-DE1B-4D13-B834-ACA21C54D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CBC5C-AF51-44C7-87F0-11C1F6471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E2B82-2CC9-409E-9035-CFF052DEF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4F5BE-9A2B-4D08-A423-5BB6C1823D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B4967-D2E5-449C-A2A0-EF112FDB1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C6D9-6C84-42FB-8FFD-437E5BBBF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43D7E-B580-46DF-8B08-36348BFA8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79E3C-8155-4ECE-B967-7F7AEC6ED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D1D79-1F06-4C3A-8414-57734ADE89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1948F-A1B9-443E-915F-3E68B4915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1905-CE2C-4FB3-985E-8557C3C54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B735C7F-7E89-4F04-A4A4-EF204D1250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My%20Documents\&#1055;&#1056;&#1045;&#1047;&#1045;&#1053;&#1058;&#1040;&#1062;&#1048;&#1071;\Muzyka_(titry).mp3" TargetMode="Externa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0000FF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39750" y="476250"/>
            <a:ext cx="40322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Муниципальное дошкольное образовательное учреждение </a:t>
            </a:r>
            <a:b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детский сад №14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125538"/>
            <a:ext cx="460851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1403350" y="5157788"/>
            <a:ext cx="7129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chemeClr val="bg1"/>
                </a:solidFill>
              </a:rPr>
              <a:t>пос.Азиатского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40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4000" b="1" i="1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323850" y="333375"/>
            <a:ext cx="6048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костюмов сколько разных…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для всех тут роль находят.</a:t>
            </a:r>
          </a:p>
        </p:txBody>
      </p:sp>
      <p:pic>
        <p:nvPicPr>
          <p:cNvPr id="12292" name="Picture 15" descr="97ceee4349be1644009ca5a951c2b45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6610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6" descr="Копия SWScan00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412875"/>
            <a:ext cx="34559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7" descr="SWScan000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88913"/>
            <a:ext cx="235426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700213"/>
            <a:ext cx="29527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9" descr="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3213100"/>
            <a:ext cx="2547937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250825" y="115888"/>
            <a:ext cx="42814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Здесь вас многому научат,</a:t>
            </a: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Рисовать, лепить, читать!</a:t>
            </a: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получится без чтенья,</a:t>
            </a: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 на свете нам узнать!</a:t>
            </a:r>
          </a:p>
        </p:txBody>
      </p:sp>
      <p:pic>
        <p:nvPicPr>
          <p:cNvPr id="13315" name="Picture 10" descr="17cf4c75a7617f6dc9951553ed8d0d2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5589588"/>
            <a:ext cx="7334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133600"/>
            <a:ext cx="475297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1052513"/>
            <a:ext cx="360045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79388" y="215900"/>
            <a:ext cx="44005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вялая осанка, </a:t>
            </a:r>
            <a:b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Если плечи опустились,</a:t>
            </a:r>
            <a:b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Не расстраивайтесь, мамы,</a:t>
            </a:r>
            <a:b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 исправим в тот же час!</a:t>
            </a:r>
          </a:p>
        </p:txBody>
      </p:sp>
      <p:pic>
        <p:nvPicPr>
          <p:cNvPr id="1433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700213"/>
            <a:ext cx="36734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908050"/>
            <a:ext cx="3600450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ru-RU" sz="36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Ждем к себе на огонек</a:t>
            </a:r>
            <a:br>
              <a:rPr lang="ru-RU" sz="36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наш уютный теремок</a:t>
            </a:r>
            <a:r>
              <a:rPr lang="ru-RU" sz="4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6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</a:p>
        </p:txBody>
      </p:sp>
      <p:pic>
        <p:nvPicPr>
          <p:cNvPr id="78856" name="Picture 8" descr="a13ae9163431d33b8aeca172f2cfab7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260350"/>
            <a:ext cx="23368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700213"/>
            <a:ext cx="35290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636838"/>
            <a:ext cx="453548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6"/>
          <p:cNvSpPr>
            <a:spLocks noChangeArrowheads="1" noChangeShapeType="1" noTextEdit="1"/>
          </p:cNvSpPr>
          <p:nvPr/>
        </p:nvSpPr>
        <p:spPr bwMode="auto">
          <a:xfrm rot="-808039">
            <a:off x="1403350" y="1063625"/>
            <a:ext cx="6826250" cy="44291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6458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Impact"/>
              </a:rPr>
              <a:t>ЖИЗНЬ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Impact"/>
              </a:rPr>
              <a:t>ДЕТСКОГО 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latin typeface="Impact"/>
              </a:rPr>
              <a:t>САДА</a:t>
            </a:r>
          </a:p>
        </p:txBody>
      </p:sp>
      <p:pic>
        <p:nvPicPr>
          <p:cNvPr id="15368" name="Picture 8" descr="6c0f487889677d44c9da69d289fc612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724400"/>
            <a:ext cx="1728787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ed729c7c90548323caecb1b09f8ca33d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5589588"/>
            <a:ext cx="14478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Muzyka_(titry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Muzyka_(titry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7" name="Picture 17" descr="5322520_Fei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88913"/>
            <a:ext cx="316865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-0.03815 L 0.70868 -0.0591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3"/>
                </p:tgtEl>
              </p:cMediaNode>
            </p:audio>
            <p:audio>
              <p:cMediaNode numSld="32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Каждый день я очень рад </a:t>
            </a:r>
            <a:br>
              <a:rPr lang="ru-RU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Приходить в свой детский сад.</a:t>
            </a:r>
            <a:r>
              <a:rPr lang="ru-RU" sz="2800" b="1" smtClean="0">
                <a:solidFill>
                  <a:srgbClr val="FF3300"/>
                </a:solidFill>
              </a:rPr>
              <a:t/>
            </a:r>
            <a:br>
              <a:rPr lang="ru-RU" sz="2800" b="1" smtClean="0">
                <a:solidFill>
                  <a:srgbClr val="FF3300"/>
                </a:solidFill>
              </a:rPr>
            </a:br>
            <a:endParaRPr lang="ru-RU" sz="2800" b="1" smtClean="0">
              <a:solidFill>
                <a:srgbClr val="FF3300"/>
              </a:solidFill>
            </a:endParaRPr>
          </a:p>
        </p:txBody>
      </p:sp>
      <p:pic>
        <p:nvPicPr>
          <p:cNvPr id="1741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36838"/>
            <a:ext cx="381635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125538"/>
            <a:ext cx="43211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2" descr="DSC050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3213100"/>
            <a:ext cx="273526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971550" y="333375"/>
            <a:ext cx="72009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этом доме всё для нас…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052736"/>
            <a:ext cx="692467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0000FF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836613"/>
            <a:ext cx="48958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21"/>
          <p:cNvSpPr txBox="1">
            <a:spLocks noChangeArrowheads="1"/>
          </p:cNvSpPr>
          <p:nvPr/>
        </p:nvSpPr>
        <p:spPr bwMode="auto">
          <a:xfrm>
            <a:off x="179388" y="188913"/>
            <a:ext cx="6913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chemeClr val="bg1"/>
                </a:solidFill>
              </a:rPr>
              <a:t>Уголок боевой славы</a:t>
            </a:r>
          </a:p>
        </p:txBody>
      </p:sp>
      <p:pic>
        <p:nvPicPr>
          <p:cNvPr id="1946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88913"/>
            <a:ext cx="29527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2636838"/>
            <a:ext cx="22336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3429000"/>
            <a:ext cx="24812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5327650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19"/>
          <p:cNvSpPr txBox="1">
            <a:spLocks noChangeArrowheads="1"/>
          </p:cNvSpPr>
          <p:nvPr/>
        </p:nvSpPr>
        <p:spPr bwMode="auto">
          <a:xfrm>
            <a:off x="1042988" y="404813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chemeClr val="bg1"/>
                </a:solidFill>
              </a:rPr>
              <a:t>Поздравление ветеранов</a:t>
            </a:r>
          </a:p>
        </p:txBody>
      </p:sp>
      <p:pic>
        <p:nvPicPr>
          <p:cNvPr id="20484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852738"/>
            <a:ext cx="2879725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88913"/>
            <a:ext cx="1946275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36613"/>
            <a:ext cx="72009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88913"/>
            <a:ext cx="77771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веселой зеленой полянке, </a:t>
            </a:r>
            <a:endParaRPr 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Все, что хочешь в садике есть!</a:t>
            </a:r>
          </a:p>
          <a:p>
            <a:pPr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Он находится в доме под номером 6</a:t>
            </a:r>
          </a:p>
          <a:p>
            <a:pPr>
              <a:defRPr/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5" name="Picture 7" descr="b7b9dd6775fd4c0c72872a7ef1c5db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5373688"/>
            <a:ext cx="3744913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284538"/>
            <a:ext cx="43211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73238"/>
            <a:ext cx="43195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b7b9dd6775fd4c0c72872a7ef1c5db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3744912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0000FF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831850"/>
            <a:ext cx="692467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755650" y="423863"/>
            <a:ext cx="684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00FF"/>
                </a:solidFill>
              </a:rPr>
              <a:t>Детские поделки «Покорение космоса»</a:t>
            </a:r>
          </a:p>
        </p:txBody>
      </p:sp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5538"/>
            <a:ext cx="1439862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260350"/>
            <a:ext cx="17795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981075"/>
            <a:ext cx="352742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4076700"/>
            <a:ext cx="2074862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175" y="4076700"/>
            <a:ext cx="4103688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1187450" y="476250"/>
            <a:ext cx="5976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0000FF"/>
                </a:solidFill>
              </a:rPr>
              <a:t>Выставка детских работ</a:t>
            </a:r>
          </a:p>
        </p:txBody>
      </p:sp>
      <p:pic>
        <p:nvPicPr>
          <p:cNvPr id="2457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25538"/>
            <a:ext cx="7777163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/>
            </a:gs>
            <a:gs pos="100000">
              <a:srgbClr val="FF66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33845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50825" y="188913"/>
            <a:ext cx="8569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“</a:t>
            </a:r>
            <a:r>
              <a:rPr lang="ru-RU" b="1"/>
              <a:t>Лес” родословных</a:t>
            </a:r>
          </a:p>
          <a:p>
            <a:r>
              <a:rPr lang="ru-RU"/>
              <a:t>Вот такие чудесные “деревья” выросли в нашем детском саду! Одно другого краше – и интереснее. Ведь благодаря семейной родословной дети узнают о своих корнях, о близких и дальних родственниках, о фамильных ценностях… </a:t>
            </a:r>
          </a:p>
        </p:txBody>
      </p:sp>
      <p:pic>
        <p:nvPicPr>
          <p:cNvPr id="25604" name="Picture 6" descr="DSCN04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1557338"/>
            <a:ext cx="42481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DSCN04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403225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DSCN04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60350"/>
            <a:ext cx="3744912" cy="597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99"/>
            </a:gs>
            <a:gs pos="100000">
              <a:srgbClr val="6600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N0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4176712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DSCN05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412875"/>
            <a:ext cx="31892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/>
          <p:cNvSpPr txBox="1">
            <a:spLocks noChangeArrowheads="1"/>
          </p:cNvSpPr>
          <p:nvPr/>
        </p:nvSpPr>
        <p:spPr bwMode="auto">
          <a:xfrm>
            <a:off x="1239838" y="496888"/>
            <a:ext cx="275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37900" name="Picture 12" descr="sea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1725" y="333375"/>
            <a:ext cx="10890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141663"/>
            <a:ext cx="47625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5" descr="85e6e31de45a1fad2eae99529f1c951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836613"/>
            <a:ext cx="34496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6" descr="Копия SWScan000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04813"/>
            <a:ext cx="4826000" cy="369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5000" fill="hold"/>
                                        <p:tgtEl>
                                          <p:spTgt spid="379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B8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908050"/>
            <a:ext cx="6408737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9" name="Picture 11" descr="sea2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1068388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484313"/>
            <a:ext cx="57610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4277 C 0.01388 0.05086 0.03386 0.05942 0.0427 0.07005 C 0.05138 0.08138 0.05591 0.09572 0.06007 0.10936 C 0.06494 0.12346 0.06007 0.13502 0.05591 0.1482 C 0.05138 0.16023 0.0448 0.17248 0.02917 0.18312 C 0.01615 0.19421 -0.0059 0.20277 -0.02987 0.20901 C -0.05174 0.21526 -0.0783 0.21942 -0.10435 0.22173 C -0.13073 0.2245 -0.15678 0.2245 -0.18125 0.22173 C -0.20764 0.21942 -0.2316 0.21433 -0.25157 0.20578 C -0.27136 0.19815 -0.28872 0.18843 -0.29757 0.1771 C -0.30851 0.16624 -0.31285 0.15167 -0.31285 0.13965 C -0.31494 0.12786 -0.31285 0.11398 -0.30174 0.10196 C -0.29115 0.09156 -0.27136 0.083 -0.24497 0.07884 C -0.21841 0.07537 -0.19185 0.07976 -0.17448 0.08693 C -0.15921 0.09456 -0.14827 0.10658 -0.14601 0.12023 C -0.14601 0.1341 -0.14827 0.14682 -0.15921 0.15768 C -0.17032 0.16832 -0.16806 0.1704 -0.21181 0.1845 C -0.25157 0.19953 -0.29115 0.19514 -0.31494 0.1963 C -0.33907 0.1963 -0.35886 0.1919 -0.38282 0.18774 C -0.40955 0.18219 -0.43108 0.17248 -0.44688 0.16439 C -0.46216 0.1556 -0.46858 0.14474 -0.47726 0.12786 C -0.48351 0.11052 -0.48351 0.10196 -0.48351 0.08924 C -0.48351 0.07653 -0.48351 0.06335 -0.48351 0.05086 " pathEditMode="relative" rAng="0" ptsTypes="fffffffffffffffffffffff">
                                      <p:cBhvr>
                                        <p:cTn id="6" dur="5000" fill="hold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WordArt 4"/>
          <p:cNvSpPr>
            <a:spLocks noChangeArrowheads="1" noChangeShapeType="1" noTextEdit="1"/>
          </p:cNvSpPr>
          <p:nvPr/>
        </p:nvSpPr>
        <p:spPr bwMode="auto">
          <a:xfrm>
            <a:off x="1187450" y="1052513"/>
            <a:ext cx="6707188" cy="452596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Благодарю</a:t>
            </a:r>
          </a:p>
          <a:p>
            <a:pPr algn="ctr"/>
            <a:r>
              <a:rPr lang="ru-RU" sz="3600" b="1" kern="1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 внимание!</a:t>
            </a:r>
          </a:p>
        </p:txBody>
      </p:sp>
      <p:pic>
        <p:nvPicPr>
          <p:cNvPr id="31747" name="Picture 5" descr="a0ee8096797e8f996e3f940c1f11f2d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60350"/>
            <a:ext cx="3097213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09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395288" y="404813"/>
            <a:ext cx="48974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Теремок откроет дверцу,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Стоит только постучаться.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Здесь найдут дорогу к сердцу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Вам не стоит сомневаться.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3" name="Picture 10" descr="73f0666b70d89b4fbe176a90873cd9b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0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349500"/>
            <a:ext cx="4037013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1700213"/>
            <a:ext cx="36734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0000FF"/>
          </a:fgClr>
          <a:bgClr>
            <a:schemeClr val="accent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0" descr="592807_barra2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084763"/>
            <a:ext cx="81359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2" descr="Изображение 0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3375"/>
            <a:ext cx="4032250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908050"/>
            <a:ext cx="39592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Rot="1" noChangeArrowheads="1"/>
          </p:cNvSpPr>
          <p:nvPr/>
        </p:nvSpPr>
        <p:spPr bwMode="auto">
          <a:xfrm>
            <a:off x="4067175" y="1125538"/>
            <a:ext cx="50768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2400"/>
          </a:p>
          <a:p>
            <a:pPr marL="342900" indent="-342900">
              <a:spcBef>
                <a:spcPct val="20000"/>
              </a:spcBef>
              <a:defRPr/>
            </a:pPr>
            <a:endParaRPr lang="ru-RU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179388" y="188913"/>
            <a:ext cx="56165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Любят здесь детишек разных –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у радуги соцветий.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Каждый день в саду, как праздник,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Ведь призванье наше - Дети!</a:t>
            </a:r>
          </a:p>
        </p:txBody>
      </p:sp>
      <p:pic>
        <p:nvPicPr>
          <p:cNvPr id="7172" name="Picture 20" descr="229500e6c649ea47e15d08e214e170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260350"/>
            <a:ext cx="12239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349500"/>
            <a:ext cx="502285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323850" y="260350"/>
            <a:ext cx="457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девчонкам, и мальчишкам</a:t>
            </a:r>
          </a:p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Здесь ученье с увлеченьем!</a:t>
            </a:r>
          </a:p>
        </p:txBody>
      </p:sp>
      <p:pic>
        <p:nvPicPr>
          <p:cNvPr id="8195" name="Picture 10" descr="8674d278cc32137e92c91c1c6fc1738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0"/>
            <a:ext cx="10001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341438"/>
            <a:ext cx="46085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2492375"/>
            <a:ext cx="374491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50825" y="187325"/>
            <a:ext cx="38433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Есть в саду у нас Театр,</a:t>
            </a:r>
            <a:b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Где играют сами дети.</a:t>
            </a:r>
          </a:p>
        </p:txBody>
      </p:sp>
      <p:pic>
        <p:nvPicPr>
          <p:cNvPr id="9219" name="Picture 10" descr="Изображение 4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404813"/>
            <a:ext cx="39243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052513"/>
            <a:ext cx="4130675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781300"/>
            <a:ext cx="345598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250825" y="198438"/>
            <a:ext cx="5329238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Здесь показывают сказки,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Здесь и праздники проводят</a:t>
            </a: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243" name="Picture 15" descr="59eee1f10a44b302c274cd53be7c120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333375"/>
            <a:ext cx="7143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46799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989138"/>
            <a:ext cx="35480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467995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99FF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547211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Изображение 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916113"/>
            <a:ext cx="38163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1102</TotalTime>
  <Words>200</Words>
  <Application>Microsoft Office PowerPoint</Application>
  <PresentationFormat>Экран (4:3)</PresentationFormat>
  <Paragraphs>43</Paragraphs>
  <Slides>29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 </vt:lpstr>
      <vt:lpstr>Слайд 11</vt:lpstr>
      <vt:lpstr>Слайд 12</vt:lpstr>
      <vt:lpstr>Ждем к себе на огонек В наш уютный теремок !</vt:lpstr>
      <vt:lpstr>Слайд 14</vt:lpstr>
      <vt:lpstr>Каждый день я очень рад                Приходить в свой детский сад.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SysAdmin</dc:creator>
  <cp:lastModifiedBy>dns</cp:lastModifiedBy>
  <cp:revision>28</cp:revision>
  <dcterms:created xsi:type="dcterms:W3CDTF">2008-11-01T05:35:22Z</dcterms:created>
  <dcterms:modified xsi:type="dcterms:W3CDTF">2014-06-01T12:22:44Z</dcterms:modified>
</cp:coreProperties>
</file>